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63425" cy="6838950" type="screen4x3"/>
  <p:notesSz cx="6838950" cy="12163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Relationship Id="rId18" Type="http://schemas.openxmlformats.org/officeDocument/2006/relationships/image" Target="../media/image333.png"/><Relationship Id="rId19" Type="http://schemas.openxmlformats.org/officeDocument/2006/relationships/image" Target="../media/image334.png"/><Relationship Id="rId20" Type="http://schemas.openxmlformats.org/officeDocument/2006/relationships/image" Target="../media/image335.png"/><Relationship Id="rId21" Type="http://schemas.openxmlformats.org/officeDocument/2006/relationships/image" Target="../media/image336.png"/><Relationship Id="rId22" Type="http://schemas.openxmlformats.org/officeDocument/2006/relationships/image" Target="../media/image337.png"/><Relationship Id="rId23" Type="http://schemas.openxmlformats.org/officeDocument/2006/relationships/image" Target="../media/image3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Relationship Id="rId26" Type="http://schemas.openxmlformats.org/officeDocument/2006/relationships/image" Target="../media/image363.png"/><Relationship Id="rId27" Type="http://schemas.openxmlformats.org/officeDocument/2006/relationships/image" Target="../media/image364.png"/><Relationship Id="rId28" Type="http://schemas.openxmlformats.org/officeDocument/2006/relationships/image" Target="../media/image365.png"/><Relationship Id="rId29" Type="http://schemas.openxmlformats.org/officeDocument/2006/relationships/image" Target="../media/image366.png"/><Relationship Id="rId30" Type="http://schemas.openxmlformats.org/officeDocument/2006/relationships/image" Target="../media/image367.png"/><Relationship Id="rId31" Type="http://schemas.openxmlformats.org/officeDocument/2006/relationships/image" Target="../media/image36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Relationship Id="rId19" Type="http://schemas.openxmlformats.org/officeDocument/2006/relationships/image" Target="../media/image422.png"/><Relationship Id="rId20" Type="http://schemas.openxmlformats.org/officeDocument/2006/relationships/image" Target="../media/image42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42" y="3339655"/>
            <a:ext cx="7931400" cy="184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34444" y="2941883"/>
            <a:ext cx="4617990" cy="4617990"/>
            <a:chOff x="8334444" y="2941883"/>
            <a:chExt cx="4617990" cy="4617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0">
              <a:off x="8334444" y="2941883"/>
              <a:ext cx="4617990" cy="46179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6880" y="5901041"/>
            <a:ext cx="1763413" cy="476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3215" y="5459786"/>
            <a:ext cx="5667092" cy="371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180" y="5221106"/>
            <a:ext cx="7510739" cy="28571"/>
            <a:chOff x="603180" y="5221106"/>
            <a:chExt cx="7510739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80" y="5221106"/>
              <a:ext cx="7510739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352" y="786003"/>
            <a:ext cx="11390085" cy="857826"/>
            <a:chOff x="390352" y="786003"/>
            <a:chExt cx="11390085" cy="857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52" y="786003"/>
              <a:ext cx="11390085" cy="857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854" y="868748"/>
            <a:ext cx="1140204" cy="648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1322" y="900062"/>
            <a:ext cx="3290832" cy="619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352" y="1810458"/>
            <a:ext cx="11390085" cy="857826"/>
            <a:chOff x="390352" y="1810458"/>
            <a:chExt cx="11390085" cy="857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352" y="1810458"/>
              <a:ext cx="11390085" cy="857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443" y="1880097"/>
            <a:ext cx="1029214" cy="6480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2828" y="1914731"/>
            <a:ext cx="4739391" cy="649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910" y="2812159"/>
            <a:ext cx="11390085" cy="857826"/>
            <a:chOff x="385910" y="2812159"/>
            <a:chExt cx="11390085" cy="857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10" y="2812159"/>
              <a:ext cx="11390085" cy="857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363" y="2890645"/>
            <a:ext cx="979233" cy="6385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7016" y="2961316"/>
            <a:ext cx="8859519" cy="563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910" y="3790831"/>
            <a:ext cx="11390085" cy="857826"/>
            <a:chOff x="385910" y="3790831"/>
            <a:chExt cx="11390085" cy="857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10" y="3790831"/>
              <a:ext cx="11390085" cy="8578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8594" y="3869317"/>
            <a:ext cx="1015137" cy="6385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16776" y="3942470"/>
            <a:ext cx="8840869" cy="5365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352" y="4815626"/>
            <a:ext cx="11390085" cy="857826"/>
            <a:chOff x="390352" y="4815626"/>
            <a:chExt cx="11390085" cy="8578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352" y="4815626"/>
              <a:ext cx="11390085" cy="8578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292" y="4894112"/>
            <a:ext cx="940318" cy="6385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146" y="4952133"/>
            <a:ext cx="7066402" cy="602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52" y="5823004"/>
            <a:ext cx="11390085" cy="857826"/>
            <a:chOff x="390352" y="5823004"/>
            <a:chExt cx="11390085" cy="857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352" y="5823004"/>
              <a:ext cx="11390085" cy="8578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414" y="5952550"/>
            <a:ext cx="1273480" cy="6385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91711" y="5979459"/>
            <a:ext cx="4858135" cy="6017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960" y="29960"/>
            <a:ext cx="2211666" cy="6954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96206" y="6455501"/>
            <a:ext cx="654939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895" y="2623107"/>
            <a:ext cx="7340713" cy="21261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599273" cy="3931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11077" y="1651779"/>
            <a:ext cx="6539750" cy="4128653"/>
            <a:chOff x="2811077" y="1651779"/>
            <a:chExt cx="6539750" cy="41286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11077" y="1677575"/>
              <a:ext cx="4102857" cy="4102857"/>
              <a:chOff x="2811077" y="1677575"/>
              <a:chExt cx="4102857" cy="410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11077" y="1677575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47970" y="1676646"/>
              <a:ext cx="4102857" cy="4102857"/>
              <a:chOff x="5247970" y="1676646"/>
              <a:chExt cx="4102857" cy="410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47970" y="1676646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81034" y="1651779"/>
              <a:ext cx="4011397" cy="4078314"/>
              <a:chOff x="3881034" y="1651779"/>
              <a:chExt cx="4011397" cy="40783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81034" y="1651779"/>
                <a:ext cx="4011397" cy="40783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313" y="2289416"/>
            <a:ext cx="3643491" cy="16732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0923" y="3702909"/>
            <a:ext cx="1861400" cy="832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969" y="3276511"/>
            <a:ext cx="2082098" cy="9914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0877" y="3702909"/>
            <a:ext cx="1844667" cy="832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60" y="29960"/>
            <a:ext cx="3119666" cy="695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5835" y="2289416"/>
            <a:ext cx="3461015" cy="1673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59616" cy="3931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2855" y="1243831"/>
            <a:ext cx="4991618" cy="4854877"/>
            <a:chOff x="6332855" y="1243831"/>
            <a:chExt cx="4991618" cy="4854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2855" y="1243831"/>
              <a:ext cx="4991618" cy="4854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" y="1243831"/>
            <a:ext cx="5054644" cy="4854877"/>
            <a:chOff x="829050" y="1243831"/>
            <a:chExt cx="5054644" cy="4854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50" y="1243831"/>
              <a:ext cx="5054644" cy="485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43" y="1224410"/>
            <a:ext cx="3803892" cy="1096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2855" y="2004896"/>
            <a:ext cx="4991618" cy="4093812"/>
            <a:chOff x="6332855" y="2004896"/>
            <a:chExt cx="4991618" cy="40938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855" y="2004896"/>
              <a:ext cx="4991618" cy="4093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050" y="1981862"/>
            <a:ext cx="5062195" cy="4116846"/>
            <a:chOff x="829050" y="1981862"/>
            <a:chExt cx="5062195" cy="4116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050" y="1981862"/>
              <a:ext cx="5062195" cy="41168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5795" y="1311304"/>
            <a:ext cx="3410118" cy="6968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60" y="29960"/>
            <a:ext cx="3119666" cy="6954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59254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942" y="1345854"/>
            <a:ext cx="3410118" cy="696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4478" y="2187071"/>
            <a:ext cx="5063577" cy="3508544"/>
            <a:chOff x="6434478" y="2187071"/>
            <a:chExt cx="5063577" cy="35085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478" y="2187071"/>
              <a:ext cx="5063577" cy="3508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571" y="2187071"/>
            <a:ext cx="4341380" cy="3530640"/>
            <a:chOff x="863571" y="2187071"/>
            <a:chExt cx="4341380" cy="3530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71" y="2187071"/>
              <a:ext cx="4341380" cy="35306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2354" y="1345859"/>
            <a:ext cx="3410118" cy="696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1752" y="-375829"/>
            <a:ext cx="13001764" cy="7589754"/>
            <a:chOff x="-601752" y="-375829"/>
            <a:chExt cx="13001764" cy="7589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01752" y="-375829"/>
              <a:ext cx="13001764" cy="7589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144" y="2870497"/>
            <a:ext cx="10072178" cy="11454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60" y="29960"/>
            <a:ext cx="3121885" cy="7006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66082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5971" y="1521380"/>
            <a:ext cx="6569962" cy="4845347"/>
            <a:chOff x="2795971" y="1521380"/>
            <a:chExt cx="6569962" cy="4845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971" y="1521380"/>
              <a:ext cx="6569962" cy="48453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5491" y="866335"/>
            <a:ext cx="2512667" cy="7655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8426" y="3749"/>
            <a:ext cx="2541866" cy="743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6206" y="6455501"/>
            <a:ext cx="659254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005" y="990360"/>
            <a:ext cx="5114286" cy="5638095"/>
            <a:chOff x="249005" y="990360"/>
            <a:chExt cx="5114286" cy="5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9005" y="990360"/>
              <a:ext cx="5109944" cy="5632425"/>
              <a:chOff x="249005" y="990360"/>
              <a:chExt cx="5109944" cy="56324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9005" y="990360"/>
                <a:ext cx="5109944" cy="5632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9005" y="990360"/>
              <a:ext cx="4952678" cy="2224995"/>
              <a:chOff x="249005" y="990360"/>
              <a:chExt cx="4952678" cy="22249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9005" y="990360"/>
                <a:ext cx="4952678" cy="22249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49005" y="5137369"/>
            <a:ext cx="5005100" cy="1491087"/>
            <a:chOff x="249005" y="5137369"/>
            <a:chExt cx="5005100" cy="1491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05" y="5137369"/>
              <a:ext cx="5005100" cy="1491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6103" y="5182548"/>
            <a:ext cx="1743356" cy="10604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3651" y="3657031"/>
            <a:ext cx="2106670" cy="10604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6103" y="2032645"/>
            <a:ext cx="1743356" cy="1060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8786" y="3017693"/>
            <a:ext cx="4787037" cy="683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66268" y="4076848"/>
            <a:ext cx="4802002" cy="813765"/>
            <a:chOff x="6566268" y="4076848"/>
            <a:chExt cx="4802002" cy="813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6268" y="4076848"/>
              <a:ext cx="4802002" cy="8137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6848" y="4065818"/>
            <a:ext cx="4811470" cy="10611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3171" y="2886195"/>
            <a:ext cx="2560956" cy="242183"/>
            <a:chOff x="3563171" y="2886195"/>
            <a:chExt cx="2560956" cy="2421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0000">
              <a:off x="3563171" y="2886195"/>
              <a:ext cx="2560956" cy="24218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1732" y="2605213"/>
            <a:ext cx="1044272" cy="701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7485" y="4242704"/>
            <a:ext cx="1218816" cy="7013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2301" y="5781329"/>
            <a:ext cx="1207292" cy="7013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08485" y="2005557"/>
            <a:ext cx="5507121" cy="9042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960" y="68260"/>
            <a:ext cx="3756733" cy="7430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96206" y="6455501"/>
            <a:ext cx="659796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000" y="2575072"/>
            <a:ext cx="3006474" cy="841036"/>
            <a:chOff x="793000" y="2575072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000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77" y="2635309"/>
            <a:ext cx="1778155" cy="889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895" y="3572599"/>
            <a:ext cx="3006474" cy="841036"/>
            <a:chOff x="779895" y="357259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95" y="357259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088" y="3645941"/>
            <a:ext cx="1748185" cy="889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000" y="4573250"/>
            <a:ext cx="3006474" cy="841036"/>
            <a:chOff x="793000" y="4573250"/>
            <a:chExt cx="3006474" cy="841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000" y="4573250"/>
              <a:ext cx="3006474" cy="841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897" y="4633486"/>
            <a:ext cx="2349756" cy="8891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3972" y="2575072"/>
            <a:ext cx="3006474" cy="841036"/>
            <a:chOff x="4113972" y="2575072"/>
            <a:chExt cx="3006474" cy="8410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972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3655" y="2635410"/>
            <a:ext cx="3365956" cy="883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7077" y="3572597"/>
            <a:ext cx="3006474" cy="841036"/>
            <a:chOff x="4127077" y="3572597"/>
            <a:chExt cx="3006474" cy="841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7077" y="3572597"/>
              <a:ext cx="3006474" cy="8410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8411" y="3632936"/>
            <a:ext cx="1436870" cy="8700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0210" y="4573350"/>
            <a:ext cx="3006474" cy="841036"/>
            <a:chOff x="4150210" y="4573350"/>
            <a:chExt cx="3006474" cy="841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210" y="4573350"/>
              <a:ext cx="3006474" cy="8410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3378" y="4620481"/>
            <a:ext cx="2076270" cy="8891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26734" y="2229109"/>
            <a:ext cx="3006474" cy="841036"/>
            <a:chOff x="7926734" y="2229109"/>
            <a:chExt cx="3006474" cy="8410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6734" y="2229109"/>
              <a:ext cx="3006474" cy="8410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6444" y="2289447"/>
            <a:ext cx="2829080" cy="864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49893" y="3258874"/>
            <a:ext cx="3006474" cy="841036"/>
            <a:chOff x="7949893" y="3258874"/>
            <a:chExt cx="3006474" cy="8410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9893" y="3258874"/>
              <a:ext cx="3006474" cy="8410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37128" y="3322051"/>
            <a:ext cx="2594480" cy="864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26734" y="4269508"/>
            <a:ext cx="3006474" cy="841036"/>
            <a:chOff x="7926734" y="4269508"/>
            <a:chExt cx="3006474" cy="8410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6734" y="4269508"/>
              <a:ext cx="3006474" cy="8410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38066" y="4316639"/>
            <a:ext cx="1799509" cy="870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26734" y="5257053"/>
            <a:ext cx="3006474" cy="841036"/>
            <a:chOff x="7926734" y="5257053"/>
            <a:chExt cx="3006474" cy="841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6734" y="5257053"/>
              <a:ext cx="3006474" cy="841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0179" y="5317289"/>
            <a:ext cx="2606604" cy="8644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58426" y="3749"/>
            <a:ext cx="5878533" cy="6954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79618" y="1344275"/>
            <a:ext cx="2946375" cy="7178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31652" y="1344275"/>
            <a:ext cx="3149099" cy="7178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96206" y="6455501"/>
            <a:ext cx="650892" cy="39317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8594" y="5711350"/>
            <a:ext cx="5573578" cy="4484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447" y="2231986"/>
            <a:ext cx="3006474" cy="841036"/>
            <a:chOff x="1252447" y="2231986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447" y="2231986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136" y="2292324"/>
            <a:ext cx="2831470" cy="86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447" y="4093109"/>
            <a:ext cx="3006474" cy="841036"/>
            <a:chOff x="1252447" y="409310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447" y="409310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136" y="4153444"/>
            <a:ext cx="3062147" cy="883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3806" y="2365951"/>
            <a:ext cx="6929555" cy="6062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7249" y="4196076"/>
            <a:ext cx="6576498" cy="6062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426" y="3749"/>
            <a:ext cx="5878447" cy="6983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59435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014" y="1883206"/>
            <a:ext cx="3961795" cy="2875609"/>
            <a:chOff x="3883014" y="1883206"/>
            <a:chExt cx="3961795" cy="2875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014" y="1883206"/>
              <a:ext cx="3961795" cy="28756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448" y="4729789"/>
            <a:ext cx="1863080" cy="661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6109" y="1928261"/>
            <a:ext cx="3796917" cy="2830554"/>
            <a:chOff x="8196109" y="1928261"/>
            <a:chExt cx="3796917" cy="2830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109" y="1928261"/>
              <a:ext cx="3796917" cy="28305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113" y="4703578"/>
            <a:ext cx="2750109" cy="661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6" y="1774831"/>
            <a:ext cx="3723007" cy="2983983"/>
            <a:chOff x="2646" y="1774831"/>
            <a:chExt cx="3723007" cy="2983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" y="1774831"/>
              <a:ext cx="3723007" cy="29839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130" y="4703578"/>
            <a:ext cx="2473966" cy="661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43005" y="1928261"/>
            <a:ext cx="284716" cy="284716"/>
            <a:chOff x="4443005" y="1928261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3005" y="1928261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7094" y="1968502"/>
            <a:ext cx="284716" cy="284716"/>
            <a:chOff x="5247094" y="1968502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7094" y="1968502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4241" y="3925573"/>
            <a:ext cx="284716" cy="284716"/>
            <a:chOff x="10044241" y="3925573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4241" y="3925573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4568" y="4252500"/>
            <a:ext cx="284716" cy="284716"/>
            <a:chOff x="10094568" y="4252500"/>
            <a:chExt cx="284716" cy="2847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4568" y="4252500"/>
              <a:ext cx="284716" cy="284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6206" y="6455501"/>
            <a:ext cx="659796" cy="4027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8426" y="3749"/>
            <a:ext cx="2797685" cy="688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349" y="61052"/>
            <a:ext cx="1883191" cy="7655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10847" y="2048942"/>
            <a:ext cx="2740211" cy="2740211"/>
            <a:chOff x="4710847" y="2048942"/>
            <a:chExt cx="2740211" cy="27402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0847" y="2048942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56" y="2035836"/>
            <a:ext cx="2740211" cy="2740211"/>
            <a:chOff x="1690056" y="2035836"/>
            <a:chExt cx="2740211" cy="27402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056" y="2035836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0063" y="2048942"/>
            <a:ext cx="2740211" cy="2740211"/>
            <a:chOff x="7700063" y="2048942"/>
            <a:chExt cx="2740211" cy="2740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63" y="2048942"/>
              <a:ext cx="2740211" cy="2740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343" y="4885311"/>
            <a:ext cx="1371707" cy="584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0026" y="4885311"/>
            <a:ext cx="1371707" cy="5844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9245" y="4885311"/>
            <a:ext cx="1390754" cy="5844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03225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027" y="1930049"/>
            <a:ext cx="3758313" cy="2727914"/>
            <a:chOff x="361027" y="1930049"/>
            <a:chExt cx="3758313" cy="2727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27" y="1930049"/>
              <a:ext cx="3758313" cy="2727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95330" y="1913710"/>
            <a:ext cx="3603923" cy="2726045"/>
            <a:chOff x="4295330" y="1913710"/>
            <a:chExt cx="3603923" cy="2726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330" y="1913710"/>
              <a:ext cx="3603923" cy="2726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1463" y="1930049"/>
            <a:ext cx="3505585" cy="2666310"/>
            <a:chOff x="8261463" y="1930049"/>
            <a:chExt cx="3505585" cy="2666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1463" y="1930049"/>
              <a:ext cx="3505585" cy="2666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9544" y="1930049"/>
            <a:ext cx="284716" cy="284716"/>
            <a:chOff x="3369544" y="1930049"/>
            <a:chExt cx="284716" cy="284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954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4224" y="1930049"/>
            <a:ext cx="284716" cy="284716"/>
            <a:chOff x="4974224" y="1930049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422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4293" y="4170394"/>
            <a:ext cx="284716" cy="284716"/>
            <a:chOff x="7454293" y="4170394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4293" y="4170394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5778" y="1972260"/>
            <a:ext cx="284716" cy="284716"/>
            <a:chOff x="8725778" y="1972260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5778" y="1972260"/>
              <a:ext cx="284716" cy="2847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5996" y="4602725"/>
            <a:ext cx="2777414" cy="6610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28842" y="4602727"/>
            <a:ext cx="1844033" cy="6610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5809" y="4571412"/>
            <a:ext cx="1518385" cy="6420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6206" y="6455501"/>
            <a:ext cx="680435" cy="4027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8426" y="3749"/>
            <a:ext cx="2797685" cy="688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2740" y="1475048"/>
            <a:ext cx="8433985" cy="4778448"/>
            <a:chOff x="1812740" y="1475048"/>
            <a:chExt cx="8433985" cy="4778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740" y="1475048"/>
              <a:ext cx="8433985" cy="47784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8426" y="3749"/>
            <a:ext cx="4149599" cy="6983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24768" cy="3931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53749" y="1015894"/>
            <a:ext cx="2380978" cy="448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2582" y="1489580"/>
            <a:ext cx="8213383" cy="4635967"/>
            <a:chOff x="1942582" y="1489580"/>
            <a:chExt cx="8213383" cy="4635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582" y="1489580"/>
              <a:ext cx="8213383" cy="4635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14" y="1439619"/>
            <a:ext cx="3478120" cy="2363790"/>
            <a:chOff x="1232314" y="1439619"/>
            <a:chExt cx="3478120" cy="2363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314" y="1439619"/>
              <a:ext cx="3478120" cy="2363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582" y="1646925"/>
            <a:ext cx="2598560" cy="1989957"/>
            <a:chOff x="1942582" y="1646925"/>
            <a:chExt cx="2598560" cy="1989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582" y="1646925"/>
              <a:ext cx="2598560" cy="19899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1802" y="1679259"/>
            <a:ext cx="2569262" cy="1966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85111" cy="3931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426" y="3749"/>
            <a:ext cx="4149599" cy="6983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3748" y="1015891"/>
            <a:ext cx="2409549" cy="4501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727" y="859547"/>
            <a:ext cx="5183226" cy="5259933"/>
            <a:chOff x="897727" y="859547"/>
            <a:chExt cx="5183226" cy="5259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727" y="859547"/>
              <a:ext cx="5183226" cy="5259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0640" y="1172314"/>
            <a:ext cx="5323361" cy="4650734"/>
            <a:chOff x="6290640" y="1172314"/>
            <a:chExt cx="5323361" cy="4650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0640" y="1172314"/>
              <a:ext cx="5323361" cy="4650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238" y="1429293"/>
            <a:ext cx="1872595" cy="675442"/>
            <a:chOff x="6087238" y="1429293"/>
            <a:chExt cx="1872595" cy="675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7238" y="1429293"/>
              <a:ext cx="1872595" cy="675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0640" y="4624683"/>
            <a:ext cx="838260" cy="675442"/>
            <a:chOff x="6290640" y="4624683"/>
            <a:chExt cx="838260" cy="675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0640" y="4624683"/>
              <a:ext cx="838260" cy="675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2409" y="4146671"/>
            <a:ext cx="1166747" cy="1258298"/>
            <a:chOff x="4412409" y="4146671"/>
            <a:chExt cx="1166747" cy="1258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2409" y="4146671"/>
              <a:ext cx="1166747" cy="1258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426" y="3749"/>
            <a:ext cx="1155828" cy="6815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206" y="6455501"/>
            <a:ext cx="684749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9512" y="2101199"/>
            <a:ext cx="4709965" cy="2958172"/>
            <a:chOff x="6469512" y="2101199"/>
            <a:chExt cx="4709965" cy="2958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512" y="2101199"/>
              <a:ext cx="4709965" cy="2958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27" y="2101199"/>
            <a:ext cx="4709965" cy="2958172"/>
            <a:chOff x="982427" y="2101199"/>
            <a:chExt cx="4709965" cy="2958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27" y="2101199"/>
              <a:ext cx="4709965" cy="2958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19" y="2956265"/>
            <a:ext cx="2663970" cy="1442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20" y="2355860"/>
            <a:ext cx="2941648" cy="3024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6287" y="2456290"/>
            <a:ext cx="1844586" cy="1170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0677" y="2456290"/>
            <a:ext cx="968414" cy="1151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8083" y="3778263"/>
            <a:ext cx="2168138" cy="11701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5020" y="3778263"/>
            <a:ext cx="1285014" cy="1151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7602" y="2876613"/>
            <a:ext cx="882803" cy="170952"/>
            <a:chOff x="8737602" y="2876613"/>
            <a:chExt cx="882803" cy="17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7602" y="2876613"/>
              <a:ext cx="882803" cy="17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7602" y="4155685"/>
            <a:ext cx="882803" cy="170952"/>
            <a:chOff x="8737602" y="4155685"/>
            <a:chExt cx="882803" cy="17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7602" y="4155685"/>
              <a:ext cx="882803" cy="1709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8426" y="3749"/>
            <a:ext cx="3812247" cy="704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0368" y="3499316"/>
            <a:ext cx="610781" cy="170952"/>
            <a:chOff x="3460368" y="3499316"/>
            <a:chExt cx="610781" cy="170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0368" y="3499316"/>
              <a:ext cx="610781" cy="1709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19253" y="6455501"/>
            <a:ext cx="684168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187" y="1869201"/>
            <a:ext cx="11573531" cy="3099694"/>
            <a:chOff x="294187" y="1869201"/>
            <a:chExt cx="11573531" cy="3099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87" y="1869201"/>
              <a:ext cx="11573531" cy="3099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822" y="3208676"/>
            <a:ext cx="1344778" cy="306611"/>
            <a:chOff x="1215822" y="3208676"/>
            <a:chExt cx="1344778" cy="306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822" y="3208676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822" y="4545223"/>
            <a:ext cx="1344778" cy="306611"/>
            <a:chOff x="1215822" y="4545223"/>
            <a:chExt cx="1344778" cy="306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822" y="4545223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822" y="2530613"/>
            <a:ext cx="1344778" cy="306611"/>
            <a:chOff x="1215822" y="2530613"/>
            <a:chExt cx="1344778" cy="3066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822" y="2530613"/>
              <a:ext cx="1344778" cy="3066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29" y="16854"/>
            <a:ext cx="2977228" cy="6859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6206" y="6455501"/>
            <a:ext cx="684749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4530" y="1856595"/>
            <a:ext cx="2794877" cy="2794877"/>
            <a:chOff x="2114530" y="1856595"/>
            <a:chExt cx="2794877" cy="2794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30" y="1856595"/>
              <a:ext cx="2794877" cy="2794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380" y="1856595"/>
            <a:ext cx="2794877" cy="2794877"/>
            <a:chOff x="7208380" y="1856595"/>
            <a:chExt cx="2794877" cy="2794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380" y="1856595"/>
              <a:ext cx="2794877" cy="279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4638" y="2577962"/>
            <a:ext cx="2859548" cy="17037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306" y="2589479"/>
            <a:ext cx="3003282" cy="1703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6270" y="4763719"/>
            <a:ext cx="1332652" cy="6149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6717" y="4743851"/>
            <a:ext cx="3395149" cy="11581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426" y="3749"/>
            <a:ext cx="4200742" cy="7430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80301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26" y="3749"/>
            <a:ext cx="5649199" cy="743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80625" cy="393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399" y="1198507"/>
            <a:ext cx="9895107" cy="5084719"/>
            <a:chOff x="1133399" y="1198507"/>
            <a:chExt cx="9895107" cy="50847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399" y="1198507"/>
              <a:ext cx="9895107" cy="5084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9916" y="2953803"/>
            <a:ext cx="8826837" cy="1249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84930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40" y="3196704"/>
            <a:ext cx="10780825" cy="1005698"/>
            <a:chOff x="690540" y="3196704"/>
            <a:chExt cx="10780825" cy="1005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40" y="3196704"/>
              <a:ext cx="10780825" cy="1005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8923" y="3196704"/>
            <a:ext cx="2042442" cy="1005698"/>
            <a:chOff x="9428923" y="3196704"/>
            <a:chExt cx="2042442" cy="1005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923" y="3196704"/>
              <a:ext cx="2042442" cy="1005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3195" y="3439663"/>
            <a:ext cx="1907495" cy="5260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2442" y="2122521"/>
            <a:ext cx="6332815" cy="480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148" y="2753681"/>
            <a:ext cx="828414" cy="57632"/>
            <a:chOff x="305148" y="2753681"/>
            <a:chExt cx="828414" cy="57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05148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8342" y="2753681"/>
            <a:ext cx="828414" cy="57632"/>
            <a:chOff x="11028342" y="2753681"/>
            <a:chExt cx="828414" cy="57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28342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540" y="2735510"/>
            <a:ext cx="10764486" cy="57632"/>
            <a:chOff x="690540" y="2735510"/>
            <a:chExt cx="10764486" cy="57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540" y="2735510"/>
              <a:ext cx="10764486" cy="57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5148" y="4587794"/>
            <a:ext cx="828414" cy="57632"/>
            <a:chOff x="305148" y="4587794"/>
            <a:chExt cx="828414" cy="57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05148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3532" y="4587794"/>
            <a:ext cx="828414" cy="57632"/>
            <a:chOff x="9043532" y="4587794"/>
            <a:chExt cx="828414" cy="576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04353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8342" y="4587794"/>
            <a:ext cx="828414" cy="57632"/>
            <a:chOff x="11028342" y="4587794"/>
            <a:chExt cx="828414" cy="576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02834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695" y="4558978"/>
            <a:ext cx="8771062" cy="57632"/>
            <a:chOff x="735695" y="4558978"/>
            <a:chExt cx="8771062" cy="576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95" y="4558978"/>
              <a:ext cx="8771062" cy="57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4281" y="4558978"/>
            <a:ext cx="1960744" cy="57632"/>
            <a:chOff x="9494281" y="4558978"/>
            <a:chExt cx="1960744" cy="57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4281" y="4558978"/>
              <a:ext cx="1960744" cy="57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5354" y="4618867"/>
            <a:ext cx="1096196" cy="4801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98373" y="4572801"/>
            <a:ext cx="1073881" cy="4801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78039" y="1453998"/>
            <a:ext cx="1815636" cy="5376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58426" y="3749"/>
            <a:ext cx="3526180" cy="7430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03672" y="3364047"/>
            <a:ext cx="2318858" cy="8285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6206" y="6455501"/>
            <a:ext cx="685292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492" y="4098963"/>
            <a:ext cx="2274808" cy="2739132"/>
            <a:chOff x="476492" y="4098963"/>
            <a:chExt cx="2274808" cy="27391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492" y="5064020"/>
              <a:ext cx="2274808" cy="1774075"/>
              <a:chOff x="476492" y="5064020"/>
              <a:chExt cx="2274808" cy="177407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492" y="5064020"/>
                <a:ext cx="2274808" cy="177407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0703" y="4098963"/>
              <a:ext cx="1529076" cy="1529076"/>
              <a:chOff x="870703" y="4098963"/>
              <a:chExt cx="1529076" cy="15290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0703" y="4098963"/>
                <a:ext cx="1529076" cy="15290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5261" y="833283"/>
            <a:ext cx="4189777" cy="10118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8615" y="2325455"/>
            <a:ext cx="4774893" cy="33082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030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0443" y="2382679"/>
            <a:ext cx="3003588" cy="1650778"/>
            <a:chOff x="7300443" y="2382679"/>
            <a:chExt cx="3003588" cy="165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0443" y="2382679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0443" y="4628125"/>
            <a:ext cx="3003588" cy="1650778"/>
            <a:chOff x="7300443" y="4628125"/>
            <a:chExt cx="3003588" cy="1650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443" y="4628125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3378" y="4491766"/>
            <a:ext cx="3003588" cy="1650778"/>
            <a:chOff x="7443378" y="4491766"/>
            <a:chExt cx="3003588" cy="1650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378" y="4491766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0108" y="2463770"/>
            <a:ext cx="3003588" cy="760952"/>
            <a:chOff x="1830108" y="2463770"/>
            <a:chExt cx="3003588" cy="76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0108" y="2463770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0108" y="3353595"/>
            <a:ext cx="3003588" cy="760952"/>
            <a:chOff x="1830108" y="3353595"/>
            <a:chExt cx="3003588" cy="76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108" y="3353595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0108" y="4573656"/>
            <a:ext cx="3003588" cy="760952"/>
            <a:chOff x="1830108" y="4573656"/>
            <a:chExt cx="3003588" cy="76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108" y="4573656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0108" y="5453513"/>
            <a:ext cx="3003588" cy="760952"/>
            <a:chOff x="1830108" y="5453513"/>
            <a:chExt cx="3003588" cy="76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108" y="5453513"/>
              <a:ext cx="3003588" cy="7609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054" y="1296148"/>
            <a:ext cx="9739214" cy="6086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48097" y="2428941"/>
            <a:ext cx="1316848" cy="4068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1507" y="4538827"/>
            <a:ext cx="1357724" cy="4068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3255" y="2966016"/>
            <a:ext cx="2126107" cy="63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68752" y="5018113"/>
            <a:ext cx="1794455" cy="10547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3359" y="2433832"/>
            <a:ext cx="1538074" cy="9323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79570" y="4592133"/>
            <a:ext cx="1538074" cy="9323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67646" y="3323657"/>
            <a:ext cx="1312331" cy="9323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76653" y="5423575"/>
            <a:ext cx="1312331" cy="9323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8426" y="3749"/>
            <a:ext cx="2358971" cy="6954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5967" y="2971961"/>
            <a:ext cx="2062550" cy="99740"/>
            <a:chOff x="4955967" y="2971961"/>
            <a:chExt cx="2062550" cy="997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420000">
              <a:off x="4955967" y="2971961"/>
              <a:ext cx="2062550" cy="997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451" y="3513589"/>
            <a:ext cx="2028595" cy="99740"/>
            <a:chOff x="4993451" y="3513589"/>
            <a:chExt cx="2028595" cy="99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">
              <a:off x="4993451" y="3513589"/>
              <a:ext cx="2028595" cy="997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67" y="5042274"/>
            <a:ext cx="2062550" cy="99740"/>
            <a:chOff x="4955967" y="5042274"/>
            <a:chExt cx="2062550" cy="99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420000">
              <a:off x="4955967" y="5042274"/>
              <a:ext cx="2062550" cy="997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3451" y="5583902"/>
            <a:ext cx="2028595" cy="99740"/>
            <a:chOff x="4993451" y="5583902"/>
            <a:chExt cx="2028595" cy="99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4993451" y="5583902"/>
              <a:ext cx="2028595" cy="997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6206" y="6455501"/>
            <a:ext cx="680749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3295" y="3974337"/>
            <a:ext cx="1568799" cy="1568799"/>
            <a:chOff x="10073295" y="3974337"/>
            <a:chExt cx="1568799" cy="156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295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4431" y="3974337"/>
            <a:ext cx="1568799" cy="1568799"/>
            <a:chOff x="8154431" y="3974337"/>
            <a:chExt cx="1568799" cy="156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4431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46161" y="3947707"/>
            <a:ext cx="1568799" cy="1568799"/>
            <a:chOff x="6246161" y="3947707"/>
            <a:chExt cx="1568799" cy="156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6161" y="394770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344" y="3936190"/>
            <a:ext cx="1568799" cy="1568799"/>
            <a:chOff x="4287344" y="3936190"/>
            <a:chExt cx="1568799" cy="15687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734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0814" y="3936190"/>
            <a:ext cx="1568799" cy="1568799"/>
            <a:chOff x="2380814" y="3936190"/>
            <a:chExt cx="1568799" cy="1568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081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811" y="3936190"/>
            <a:ext cx="1568799" cy="1568799"/>
            <a:chOff x="519811" y="3936190"/>
            <a:chExt cx="1568799" cy="1568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11" y="3936190"/>
              <a:ext cx="1568799" cy="15687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9226" y="4287764"/>
            <a:ext cx="1962556" cy="1049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693" y="4325911"/>
            <a:ext cx="1718651" cy="982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2696" y="4325911"/>
            <a:ext cx="1748528" cy="982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26480" y="4437485"/>
            <a:ext cx="1536261" cy="7122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46313" y="4464114"/>
            <a:ext cx="1884671" cy="778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5177" y="4464114"/>
            <a:ext cx="1782099" cy="7122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4978" y="1422761"/>
            <a:ext cx="3003588" cy="1650778"/>
            <a:chOff x="2224978" y="1422761"/>
            <a:chExt cx="3003588" cy="1650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24978" y="1422761"/>
              <a:ext cx="3003588" cy="1650778"/>
              <a:chOff x="2224978" y="1422761"/>
              <a:chExt cx="3003588" cy="16507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24978" y="1422761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2632" y="1469024"/>
              <a:ext cx="1316848" cy="40684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7791" y="2006099"/>
              <a:ext cx="2126107" cy="6305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2507" y="1354582"/>
            <a:ext cx="3146524" cy="1787136"/>
            <a:chOff x="6692507" y="1354582"/>
            <a:chExt cx="3146524" cy="17871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92507" y="1490941"/>
              <a:ext cx="3003588" cy="1650778"/>
              <a:chOff x="6692507" y="1490941"/>
              <a:chExt cx="3003588" cy="165077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92507" y="1490941"/>
                <a:ext cx="3003588" cy="16507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35442" y="1354582"/>
              <a:ext cx="3003588" cy="1650778"/>
              <a:chOff x="6835442" y="1354582"/>
              <a:chExt cx="3003588" cy="16507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35442" y="1354582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43571" y="1401643"/>
              <a:ext cx="1357724" cy="40684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0816" y="1880930"/>
              <a:ext cx="1794455" cy="10547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7428" y="3493327"/>
            <a:ext cx="9524602" cy="35714"/>
            <a:chOff x="1347428" y="3493327"/>
            <a:chExt cx="9524602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428" y="3493327"/>
              <a:ext cx="952460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252" y="3707750"/>
            <a:ext cx="451370" cy="35714"/>
            <a:chOff x="1151252" y="3707750"/>
            <a:chExt cx="451370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151252" y="3707750"/>
              <a:ext cx="451370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46003" y="3719267"/>
            <a:ext cx="451370" cy="35714"/>
            <a:chOff x="2946003" y="3719267"/>
            <a:chExt cx="451370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946003" y="3719267"/>
              <a:ext cx="451370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28068" y="3730784"/>
            <a:ext cx="451370" cy="35714"/>
            <a:chOff x="4828068" y="3730784"/>
            <a:chExt cx="451370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482806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22867" y="3730784"/>
            <a:ext cx="451370" cy="35714"/>
            <a:chOff x="6822867" y="3730784"/>
            <a:chExt cx="451370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682286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31137" y="3730784"/>
            <a:ext cx="451370" cy="35714"/>
            <a:chOff x="8731137" y="3730784"/>
            <a:chExt cx="451370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873113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14018" y="3730784"/>
            <a:ext cx="451370" cy="35714"/>
            <a:chOff x="10614018" y="3730784"/>
            <a:chExt cx="451370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61401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30596" y="3258343"/>
            <a:ext cx="451370" cy="35714"/>
            <a:chOff x="3530596" y="3258343"/>
            <a:chExt cx="451370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3530596" y="3258343"/>
              <a:ext cx="451370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58075" y="3281377"/>
            <a:ext cx="451370" cy="35714"/>
            <a:chOff x="8058075" y="3281377"/>
            <a:chExt cx="451370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8058075" y="3281377"/>
              <a:ext cx="451370" cy="3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58426" y="3749"/>
            <a:ext cx="2358971" cy="69546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96206" y="6455501"/>
            <a:ext cx="624901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990" y="1189504"/>
            <a:ext cx="4620325" cy="4620325"/>
            <a:chOff x="6377990" y="1189504"/>
            <a:chExt cx="4620325" cy="4620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990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0438" y="2722544"/>
            <a:ext cx="4112395" cy="2390984"/>
            <a:chOff x="6620438" y="2722544"/>
            <a:chExt cx="4112395" cy="2390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438" y="2722544"/>
              <a:ext cx="4112395" cy="23909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797" y="1189504"/>
            <a:ext cx="4620325" cy="4620325"/>
            <a:chOff x="968797" y="1189504"/>
            <a:chExt cx="4620325" cy="4620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797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45" y="2722544"/>
            <a:ext cx="4112395" cy="2390984"/>
            <a:chOff x="1211245" y="2722544"/>
            <a:chExt cx="4112395" cy="2390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245" y="2722544"/>
              <a:ext cx="4112395" cy="23909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1131" y="1455725"/>
            <a:ext cx="3259166" cy="12272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4800" y="1409657"/>
            <a:ext cx="4497919" cy="1227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4763" y="5902992"/>
            <a:ext cx="2639778" cy="3640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44" y="3749"/>
            <a:ext cx="3004218" cy="6954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7033" y="3419048"/>
            <a:ext cx="3766887" cy="804167"/>
            <a:chOff x="1407033" y="3419048"/>
            <a:chExt cx="3766887" cy="804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7033" y="3419048"/>
              <a:ext cx="3766887" cy="8041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85244" cy="402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95879" y="3634662"/>
            <a:ext cx="3984546" cy="589020"/>
            <a:chOff x="6695879" y="3634662"/>
            <a:chExt cx="3984546" cy="5890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5879" y="3634662"/>
              <a:ext cx="3984546" cy="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8" y="1638315"/>
            <a:ext cx="11285710" cy="3512783"/>
            <a:chOff x="438098" y="1638315"/>
            <a:chExt cx="11285710" cy="3512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98" y="1638315"/>
              <a:ext cx="11285710" cy="3512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8426" y="3749"/>
            <a:ext cx="4159857" cy="6954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85063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663" y="1785816"/>
            <a:ext cx="9339535" cy="3980319"/>
            <a:chOff x="1485663" y="1785816"/>
            <a:chExt cx="9339535" cy="3980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663" y="1785816"/>
              <a:ext cx="9339535" cy="3980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0474" y="1753005"/>
            <a:ext cx="3474723" cy="3841936"/>
            <a:chOff x="7350474" y="1753005"/>
            <a:chExt cx="3474723" cy="3841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474" y="1753005"/>
              <a:ext cx="3474723" cy="3841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43" y="3749"/>
            <a:ext cx="2417704" cy="6954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6206" y="6455501"/>
            <a:ext cx="691711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5382" y="1050164"/>
            <a:ext cx="9335851" cy="5487469"/>
            <a:chOff x="1575382" y="1050164"/>
            <a:chExt cx="9335851" cy="5487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382" y="1050164"/>
              <a:ext cx="9335851" cy="5487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9354" y="6108018"/>
            <a:ext cx="1663658" cy="597241"/>
            <a:chOff x="9509354" y="6108018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354" y="6108018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4649" y="898732"/>
            <a:ext cx="1066585" cy="2579354"/>
            <a:chOff x="9844649" y="898732"/>
            <a:chExt cx="1066585" cy="2579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4649" y="898732"/>
              <a:ext cx="1066585" cy="2579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4997999" cy="7430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85063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5731752" cy="7430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85606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3795" y="-138203"/>
            <a:ext cx="12885232" cy="7126321"/>
            <a:chOff x="-423795" y="-138203"/>
            <a:chExt cx="12885232" cy="71263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3795" y="-138203"/>
              <a:ext cx="12885232" cy="71263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249" y="2846391"/>
            <a:ext cx="10350166" cy="7555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1019" y="3615079"/>
            <a:ext cx="4649508" cy="4859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5731752" cy="7430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80939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8923" y="4283962"/>
            <a:ext cx="1712870" cy="544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380" y="5340832"/>
            <a:ext cx="3309307" cy="9829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7159" y="5322526"/>
            <a:ext cx="3377304" cy="100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12051" y="1923272"/>
            <a:ext cx="1481594" cy="128214"/>
            <a:chOff x="3512051" y="1923272"/>
            <a:chExt cx="1481594" cy="128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60000">
              <a:off x="3512051" y="1923272"/>
              <a:ext cx="1481594" cy="128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1190" y="1828778"/>
            <a:ext cx="1630238" cy="128214"/>
            <a:chOff x="6921190" y="1828778"/>
            <a:chExt cx="1630238" cy="12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0000">
              <a:off x="6921190" y="1828778"/>
              <a:ext cx="1630238" cy="12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389" y="4473976"/>
            <a:ext cx="1408727" cy="128214"/>
            <a:chOff x="2654389" y="4473976"/>
            <a:chExt cx="1408727" cy="128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654389" y="4473976"/>
              <a:ext cx="1408727" cy="128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3953" y="4473976"/>
            <a:ext cx="1408727" cy="128214"/>
            <a:chOff x="7903953" y="4473976"/>
            <a:chExt cx="1408727" cy="128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903953" y="4473976"/>
              <a:ext cx="1408727" cy="128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43" y="3749"/>
            <a:ext cx="3659552" cy="704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968" y="2462130"/>
            <a:ext cx="2597096" cy="1427369"/>
            <a:chOff x="2047968" y="2462130"/>
            <a:chExt cx="2597096" cy="14273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47968" y="2462130"/>
              <a:ext cx="2597096" cy="1427369"/>
              <a:chOff x="2047968" y="2462130"/>
              <a:chExt cx="2597096" cy="14273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47968" y="2462130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0904" y="2502131"/>
              <a:ext cx="1131870" cy="34840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8973" y="2966521"/>
              <a:ext cx="1834511" cy="552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9591" y="2366018"/>
            <a:ext cx="2720687" cy="1545273"/>
            <a:chOff x="7179591" y="2366018"/>
            <a:chExt cx="2720687" cy="15452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79591" y="2483922"/>
              <a:ext cx="2597096" cy="1427369"/>
              <a:chOff x="7179591" y="2483922"/>
              <a:chExt cx="2597096" cy="14273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79591" y="2483922"/>
                <a:ext cx="2597096" cy="14273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03182" y="2366018"/>
              <a:ext cx="2597096" cy="1427369"/>
              <a:chOff x="7303182" y="2366018"/>
              <a:chExt cx="2597096" cy="14273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03182" y="2366018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1943" y="2406710"/>
              <a:ext cx="1174174" cy="34840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454" y="2821132"/>
              <a:ext cx="1550916" cy="91398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20734" y="4283962"/>
            <a:ext cx="1712870" cy="5448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86968" y="766648"/>
            <a:ext cx="2303263" cy="1714724"/>
            <a:chOff x="4886968" y="766648"/>
            <a:chExt cx="2303263" cy="17147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6968" y="766648"/>
              <a:ext cx="2303263" cy="17147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63570" y="1009396"/>
            <a:ext cx="2583089" cy="15435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96206" y="6455501"/>
            <a:ext cx="685063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3206" y="1910928"/>
            <a:ext cx="3579813" cy="1391821"/>
            <a:chOff x="7113206" y="1910928"/>
            <a:chExt cx="3579813" cy="1391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206" y="1910928"/>
              <a:ext cx="3579813" cy="1391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540" y="1910928"/>
            <a:ext cx="3579813" cy="1391821"/>
            <a:chOff x="1433540" y="1910928"/>
            <a:chExt cx="3579813" cy="1391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540" y="1910928"/>
              <a:ext cx="3579813" cy="1391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5435" y="954995"/>
            <a:ext cx="2356933" cy="3063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6788" y="1362074"/>
            <a:ext cx="1971703" cy="6347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4388" y="1417756"/>
            <a:ext cx="3095656" cy="5988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0859" y="4000450"/>
            <a:ext cx="8099441" cy="1567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2324485" cy="6954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492" y="2054145"/>
            <a:ext cx="3620024" cy="12936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5853" y="2032204"/>
            <a:ext cx="3692143" cy="1321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85606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58" y="402212"/>
            <a:ext cx="3486613" cy="986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795" y="1848172"/>
            <a:ext cx="10625310" cy="541084"/>
            <a:chOff x="643795" y="1848172"/>
            <a:chExt cx="10625310" cy="5410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3823" y="2340785"/>
              <a:ext cx="10625254" cy="35714"/>
              <a:chOff x="643823" y="2340785"/>
              <a:chExt cx="10625254" cy="3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23" y="2340785"/>
                <a:ext cx="10625254" cy="3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350" y="1829800"/>
              <a:ext cx="377268" cy="3506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1650" y="1816726"/>
              <a:ext cx="251639" cy="35062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2480" y="1816726"/>
              <a:ext cx="360887" cy="3506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4853" y="1816726"/>
              <a:ext cx="360887" cy="3506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8336" y="1829831"/>
              <a:ext cx="377268" cy="3506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1488" y="1829831"/>
              <a:ext cx="377268" cy="3506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6022" y="1829829"/>
              <a:ext cx="377268" cy="35062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8329" y="1829800"/>
              <a:ext cx="377268" cy="35062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6431" y="1829831"/>
              <a:ext cx="377268" cy="3506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5500" y="1829831"/>
              <a:ext cx="377268" cy="35062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6650" y="1829802"/>
              <a:ext cx="336611" cy="3506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2269" y="1829802"/>
              <a:ext cx="317563" cy="35062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5466" y="1829800"/>
              <a:ext cx="298516" cy="3506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5557" y="1829800"/>
              <a:ext cx="298516" cy="3506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15650" y="1829802"/>
              <a:ext cx="298516" cy="35062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88984" y="1829802"/>
              <a:ext cx="317563" cy="350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1561" y="2389256"/>
            <a:ext cx="1376078" cy="3155818"/>
            <a:chOff x="3361561" y="2389256"/>
            <a:chExt cx="1376078" cy="3155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1561" y="2389256"/>
              <a:ext cx="1376078" cy="3155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4445" y="2389256"/>
            <a:ext cx="1205706" cy="3155818"/>
            <a:chOff x="8564445" y="2389256"/>
            <a:chExt cx="1205706" cy="31558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4445" y="2389256"/>
              <a:ext cx="1205706" cy="3155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034" y="2520311"/>
            <a:ext cx="1474712" cy="576352"/>
            <a:chOff x="439034" y="2520311"/>
            <a:chExt cx="1474712" cy="576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034" y="2520311"/>
              <a:ext cx="1474712" cy="576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8529" y="3144122"/>
            <a:ext cx="4102022" cy="576352"/>
            <a:chOff x="1618529" y="3144122"/>
            <a:chExt cx="4102022" cy="576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18529" y="3144122"/>
              <a:ext cx="4102022" cy="576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1338" y="3763596"/>
            <a:ext cx="5117698" cy="576352"/>
            <a:chOff x="4141338" y="3763596"/>
            <a:chExt cx="5117698" cy="5763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1338" y="3763596"/>
              <a:ext cx="5117698" cy="576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9090" y="4392370"/>
            <a:ext cx="1933061" cy="576352"/>
            <a:chOff x="8969090" y="4392370"/>
            <a:chExt cx="1933061" cy="5763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69090" y="4392370"/>
              <a:ext cx="1933061" cy="576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52192" y="4968722"/>
            <a:ext cx="765834" cy="576352"/>
            <a:chOff x="10852192" y="4968722"/>
            <a:chExt cx="765834" cy="5763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52192" y="4968722"/>
              <a:ext cx="765834" cy="5763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6382" y="2595418"/>
            <a:ext cx="1122064" cy="44366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76333" y="3242548"/>
            <a:ext cx="3044692" cy="44366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70764" y="3846381"/>
            <a:ext cx="2774807" cy="44366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221623" y="4467477"/>
            <a:ext cx="1309035" cy="4436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65037" y="5043829"/>
            <a:ext cx="1063816" cy="44366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396206" y="6455501"/>
            <a:ext cx="590625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9915" y="2953800"/>
            <a:ext cx="7526103" cy="11951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64568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034"/>
            <a:ext cx="1969399" cy="6941748"/>
            <a:chOff x="0" y="-23034"/>
            <a:chExt cx="1969399" cy="6941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034"/>
              <a:ext cx="1969399" cy="6941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471" y="4710933"/>
            <a:ext cx="8878001" cy="9539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988" y="1483142"/>
            <a:ext cx="8956821" cy="9539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1988" y="3091812"/>
            <a:ext cx="7867211" cy="9539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43" y="3749"/>
            <a:ext cx="1019152" cy="6954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97" y="1310133"/>
            <a:ext cx="1032794" cy="11139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97" y="2879706"/>
            <a:ext cx="997556" cy="11139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611" y="4559144"/>
            <a:ext cx="978508" cy="11234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6206" y="6455501"/>
            <a:ext cx="606406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69399" cy="6931214"/>
            <a:chOff x="0" y="0"/>
            <a:chExt cx="1969399" cy="6931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69399" cy="69312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9406" y="1481867"/>
            <a:ext cx="8882320" cy="9542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9406" y="3004547"/>
            <a:ext cx="8316672" cy="895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741" y="1249487"/>
            <a:ext cx="1032794" cy="11139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190" y="2852785"/>
            <a:ext cx="997556" cy="11139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9406" y="4368553"/>
            <a:ext cx="8265263" cy="1475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775" y="4279384"/>
            <a:ext cx="978508" cy="11234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6206" y="6455501"/>
            <a:ext cx="669063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5467" y="417020"/>
            <a:ext cx="8517918" cy="814708"/>
            <a:chOff x="2015467" y="417020"/>
            <a:chExt cx="8517918" cy="814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5467" y="417020"/>
              <a:ext cx="8517918" cy="814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4838" y="1541201"/>
            <a:ext cx="3184072" cy="4877778"/>
            <a:chOff x="2244838" y="1541201"/>
            <a:chExt cx="3184072" cy="487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4838" y="1541201"/>
              <a:ext cx="3184072" cy="48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6592" y="1518167"/>
            <a:ext cx="4592444" cy="4841969"/>
            <a:chOff x="5786592" y="1518167"/>
            <a:chExt cx="4592444" cy="4841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6592" y="1518167"/>
              <a:ext cx="4592444" cy="4841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2242" y="1518167"/>
            <a:ext cx="4901143" cy="1670036"/>
            <a:chOff x="5632242" y="1518167"/>
            <a:chExt cx="4901143" cy="167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2242" y="1518167"/>
              <a:ext cx="4901143" cy="16700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8335" y="622032"/>
            <a:ext cx="7513343" cy="4265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9513" y="377067"/>
            <a:ext cx="775540" cy="8744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68882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7434" y="1864416"/>
            <a:ext cx="3016448" cy="4439635"/>
            <a:chOff x="2237434" y="1864416"/>
            <a:chExt cx="3016448" cy="4439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7434" y="1864416"/>
              <a:ext cx="3016448" cy="4439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6374" y="2651084"/>
            <a:ext cx="3353987" cy="2481686"/>
            <a:chOff x="7096374" y="2651084"/>
            <a:chExt cx="3353987" cy="2481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374" y="2651084"/>
              <a:ext cx="3353987" cy="2481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2550" y="2492158"/>
            <a:ext cx="2356479" cy="933120"/>
            <a:chOff x="8142550" y="2492158"/>
            <a:chExt cx="2356479" cy="93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2550" y="2492158"/>
              <a:ext cx="2356479" cy="93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1034" y="2492158"/>
            <a:ext cx="2251505" cy="825859"/>
            <a:chOff x="3191034" y="2492158"/>
            <a:chExt cx="2251505" cy="825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1034" y="2492158"/>
              <a:ext cx="2251505" cy="825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1034" y="4371014"/>
            <a:ext cx="2251505" cy="825859"/>
            <a:chOff x="3191034" y="4371014"/>
            <a:chExt cx="2251505" cy="8258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034" y="4371014"/>
              <a:ext cx="2251505" cy="8258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8694" y="383291"/>
            <a:ext cx="8959076" cy="1294986"/>
            <a:chOff x="1888694" y="383291"/>
            <a:chExt cx="8959076" cy="1294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8694" y="383291"/>
              <a:ext cx="8959076" cy="12949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2741" y="307965"/>
            <a:ext cx="775540" cy="8839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0552" y="471506"/>
            <a:ext cx="8075058" cy="1182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75530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2940" y="1785128"/>
            <a:ext cx="4677422" cy="2201706"/>
            <a:chOff x="6942940" y="1785128"/>
            <a:chExt cx="4677422" cy="2201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2940" y="1785128"/>
              <a:ext cx="4677422" cy="2201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13" y="1785128"/>
            <a:ext cx="4677422" cy="2201706"/>
            <a:chOff x="598113" y="1785128"/>
            <a:chExt cx="4677422" cy="2201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13" y="1785128"/>
              <a:ext cx="4677422" cy="2201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165" y="1945545"/>
            <a:ext cx="4720477" cy="2070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8859" y="2306365"/>
            <a:ext cx="4358251" cy="1474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18655" y="3158202"/>
            <a:ext cx="1150806" cy="257143"/>
            <a:chOff x="5518655" y="3158202"/>
            <a:chExt cx="1150806" cy="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8655" y="3158202"/>
              <a:ext cx="1150806" cy="2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7088" y="4198606"/>
            <a:ext cx="4068353" cy="12486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4536790" cy="7101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68882" cy="4027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0865" y="4198606"/>
            <a:ext cx="4033163" cy="124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46382" y="4122790"/>
            <a:ext cx="4200314" cy="1476135"/>
            <a:chOff x="7246382" y="4122790"/>
            <a:chExt cx="4200314" cy="1476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6382" y="4122790"/>
              <a:ext cx="4200314" cy="1476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62" y="303190"/>
            <a:ext cx="1673390" cy="695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398" y="1687977"/>
            <a:ext cx="11149439" cy="42043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69425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8888" y="2439726"/>
            <a:ext cx="4722669" cy="2169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64758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4626" y="2729010"/>
            <a:ext cx="7063279" cy="15763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69063" cy="402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4063" y="2265088"/>
            <a:ext cx="2810673" cy="2911401"/>
            <a:chOff x="9254063" y="2265088"/>
            <a:chExt cx="2810673" cy="2911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063" y="2265088"/>
              <a:ext cx="2810673" cy="2911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5640" y="321719"/>
            <a:ext cx="4427461" cy="6393477"/>
            <a:chOff x="4585640" y="321719"/>
            <a:chExt cx="4427461" cy="639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640" y="321719"/>
              <a:ext cx="4427461" cy="639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705" y="1196811"/>
            <a:ext cx="3911744" cy="5518385"/>
            <a:chOff x="344705" y="1196811"/>
            <a:chExt cx="3911744" cy="5518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05" y="1196811"/>
              <a:ext cx="3911744" cy="5518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3477" y="5288009"/>
            <a:ext cx="2050730" cy="1322854"/>
            <a:chOff x="2083477" y="5288009"/>
            <a:chExt cx="2050730" cy="1322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3477" y="5288009"/>
              <a:ext cx="2050730" cy="132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6652" y="5724256"/>
            <a:ext cx="1839831" cy="775902"/>
            <a:chOff x="2196652" y="5724256"/>
            <a:chExt cx="1839831" cy="775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6652" y="5724256"/>
              <a:ext cx="1839831" cy="775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573" y="5288009"/>
            <a:ext cx="1489271" cy="1323663"/>
            <a:chOff x="511573" y="5288009"/>
            <a:chExt cx="1489271" cy="1323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573" y="5288009"/>
              <a:ext cx="1489271" cy="1323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748" y="5724256"/>
            <a:ext cx="1255191" cy="776711"/>
            <a:chOff x="624748" y="5724256"/>
            <a:chExt cx="1255191" cy="7767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748" y="5724256"/>
              <a:ext cx="1255191" cy="776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4936" y="3705249"/>
            <a:ext cx="1489271" cy="1471240"/>
            <a:chOff x="2644936" y="3705249"/>
            <a:chExt cx="1489271" cy="14712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644936" y="3705249"/>
              <a:ext cx="1489271" cy="1471240"/>
              <a:chOff x="2644936" y="3705249"/>
              <a:chExt cx="1489271" cy="14712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4936" y="3705249"/>
                <a:ext cx="1489271" cy="1471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58111" y="4110286"/>
              <a:ext cx="1255191" cy="955498"/>
              <a:chOff x="2758111" y="4110286"/>
              <a:chExt cx="1255191" cy="95549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58111" y="4110286"/>
                <a:ext cx="1255191" cy="9554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03845" y="3705249"/>
            <a:ext cx="2024729" cy="1471240"/>
            <a:chOff x="503845" y="3705249"/>
            <a:chExt cx="2024729" cy="1471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845" y="3705249"/>
              <a:ext cx="2024729" cy="14712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112" y="4103373"/>
            <a:ext cx="1834534" cy="955498"/>
            <a:chOff x="586112" y="4103373"/>
            <a:chExt cx="1834534" cy="9554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112" y="4103373"/>
              <a:ext cx="1834534" cy="9554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845" y="1963795"/>
            <a:ext cx="3622634" cy="1544114"/>
            <a:chOff x="503845" y="1963795"/>
            <a:chExt cx="3622634" cy="15441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845" y="1963795"/>
              <a:ext cx="3622634" cy="15441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5404" y="2420150"/>
            <a:ext cx="3377898" cy="976056"/>
            <a:chOff x="635404" y="2420150"/>
            <a:chExt cx="3377898" cy="976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404" y="2420150"/>
              <a:ext cx="3377898" cy="976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6112" y="1963795"/>
            <a:ext cx="3524366" cy="1678442"/>
            <a:chOff x="586112" y="1963795"/>
            <a:chExt cx="3524366" cy="16784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112" y="1963795"/>
              <a:ext cx="3524366" cy="16784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7857" y="1879783"/>
            <a:ext cx="2446706" cy="7681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954" y="2439087"/>
            <a:ext cx="3525363" cy="109347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5381" y="3607196"/>
            <a:ext cx="1861288" cy="7490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5259" y="4123836"/>
            <a:ext cx="1872115" cy="10147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47774" y="3580613"/>
            <a:ext cx="1451145" cy="7966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42570" y="4409743"/>
            <a:ext cx="1351105" cy="4489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1064" y="5178642"/>
            <a:ext cx="1104687" cy="74906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7591" y="5856161"/>
            <a:ext cx="1683086" cy="647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95037" y="5210715"/>
            <a:ext cx="2164135" cy="75859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97892" y="5756473"/>
            <a:ext cx="1931651" cy="8422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49629" y="6021502"/>
            <a:ext cx="3872057" cy="478656"/>
            <a:chOff x="4849629" y="6021502"/>
            <a:chExt cx="3872057" cy="4786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49629" y="6021502"/>
              <a:ext cx="3872057" cy="4786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54506" y="6079237"/>
            <a:ext cx="2065294" cy="379881"/>
            <a:chOff x="6554506" y="6079237"/>
            <a:chExt cx="2065294" cy="3798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4506" y="6079237"/>
              <a:ext cx="2065294" cy="379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49629" y="5404887"/>
            <a:ext cx="3872057" cy="532582"/>
            <a:chOff x="4849629" y="5404887"/>
            <a:chExt cx="3872057" cy="5325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49629" y="5404887"/>
              <a:ext cx="3872057" cy="5325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54506" y="5481238"/>
            <a:ext cx="2065294" cy="379881"/>
            <a:chOff x="6554506" y="5481238"/>
            <a:chExt cx="2065294" cy="3798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54506" y="5481238"/>
              <a:ext cx="2065294" cy="3798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49629" y="3424306"/>
            <a:ext cx="3872057" cy="1851273"/>
            <a:chOff x="4849629" y="3424306"/>
            <a:chExt cx="3872057" cy="185127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629" y="3424306"/>
              <a:ext cx="3872057" cy="18512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51762" y="3925375"/>
            <a:ext cx="3568038" cy="1242982"/>
            <a:chOff x="5051762" y="3925375"/>
            <a:chExt cx="3568038" cy="12429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51762" y="3925375"/>
              <a:ext cx="3568038" cy="12429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77056" y="1110449"/>
            <a:ext cx="3844629" cy="2095345"/>
            <a:chOff x="4877056" y="1110449"/>
            <a:chExt cx="3844629" cy="209534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877056" y="1110449"/>
              <a:ext cx="3844629" cy="2095345"/>
              <a:chOff x="4877056" y="1110449"/>
              <a:chExt cx="3844629" cy="209534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877056" y="1110449"/>
                <a:ext cx="3844629" cy="209534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032740" y="1523321"/>
              <a:ext cx="3478407" cy="1538161"/>
              <a:chOff x="5032740" y="1523321"/>
              <a:chExt cx="3478407" cy="1538161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032740" y="1523321"/>
                <a:ext cx="3478407" cy="1538161"/>
              </a:xfrm>
              <a:prstGeom prst="rect">
                <a:avLst/>
              </a:prstGeom>
            </p:spPr>
          </p:pic>
        </p:grpSp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513542" y="993713"/>
            <a:ext cx="2588125" cy="82081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21455" y="1561380"/>
            <a:ext cx="3769111" cy="68279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721455" y="2066223"/>
            <a:ext cx="3722215" cy="68279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721455" y="2600885"/>
            <a:ext cx="3272082" cy="49037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845009" y="3366609"/>
            <a:ext cx="1736801" cy="82081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989588" y="3922165"/>
            <a:ext cx="2811437" cy="134797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760320" y="5321043"/>
            <a:ext cx="1757887" cy="82081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684293" y="5415827"/>
            <a:ext cx="1721954" cy="65735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60320" y="5921262"/>
            <a:ext cx="1757887" cy="82081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516290" y="6077904"/>
            <a:ext cx="1784834" cy="458968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87788" y="141160"/>
            <a:ext cx="3398042" cy="98234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02557" y="1166454"/>
            <a:ext cx="3427699" cy="87657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926813" y="345470"/>
            <a:ext cx="3897777" cy="87731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721685" y="3018270"/>
            <a:ext cx="3586931" cy="1875468"/>
            <a:chOff x="8721685" y="3018270"/>
            <a:chExt cx="3586931" cy="187546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343704" y="3018270"/>
              <a:ext cx="2619230" cy="1875468"/>
              <a:chOff x="9343704" y="3018270"/>
              <a:chExt cx="2619230" cy="187546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9343704" y="3018270"/>
                <a:ext cx="2619230" cy="18754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8452" y="3648912"/>
              <a:ext cx="2369734" cy="1047903"/>
              <a:chOff x="9468452" y="3648912"/>
              <a:chExt cx="2369734" cy="104790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468452" y="3648912"/>
                <a:ext cx="2369734" cy="1047903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646122" y="3829714"/>
              <a:ext cx="2687625" cy="524968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922459" y="4181276"/>
              <a:ext cx="3007854" cy="524968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81284" y="3024317"/>
              <a:ext cx="1944734" cy="82081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878563" y="2295201"/>
            <a:ext cx="1482177" cy="86778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396206" y="6455501"/>
            <a:ext cx="6030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0181" y="2851369"/>
            <a:ext cx="6017665" cy="1192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03568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6646" y="0"/>
            <a:ext cx="8448612" cy="6838095"/>
            <a:chOff x="1856646" y="0"/>
            <a:chExt cx="8448612" cy="6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6646" y="0"/>
              <a:ext cx="8448612" cy="6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6" y="-97224"/>
            <a:ext cx="12156614" cy="6935320"/>
            <a:chOff x="2646" y="-97224"/>
            <a:chExt cx="12156614" cy="6935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" y="-97224"/>
              <a:ext cx="12156614" cy="69353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415" y="1776041"/>
            <a:ext cx="8898315" cy="18381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1010" y="3574626"/>
            <a:ext cx="9431663" cy="1227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598825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558" y="527562"/>
            <a:ext cx="2416080" cy="6018369"/>
            <a:chOff x="2286558" y="527562"/>
            <a:chExt cx="2416080" cy="60183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558" y="527562"/>
              <a:ext cx="2416080" cy="60183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2159" y="6031090"/>
            <a:ext cx="2664878" cy="591491"/>
            <a:chOff x="2162159" y="6031090"/>
            <a:chExt cx="2664878" cy="591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159" y="6031090"/>
              <a:ext cx="2664878" cy="5914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1961" y="3064028"/>
            <a:ext cx="6620186" cy="1010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931" y="2439984"/>
            <a:ext cx="2703117" cy="8580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0611" y="4108330"/>
            <a:ext cx="2807301" cy="429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60" y="29960"/>
            <a:ext cx="2335285" cy="695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206" y="6455501"/>
            <a:ext cx="603225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0" y="29960"/>
            <a:ext cx="2335285" cy="695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9504" y="1687376"/>
            <a:ext cx="2995601" cy="2995601"/>
            <a:chOff x="1889504" y="1687376"/>
            <a:chExt cx="2995601" cy="2995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504" y="1687376"/>
              <a:ext cx="2995601" cy="2995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663" y="1687376"/>
            <a:ext cx="2995601" cy="2995601"/>
            <a:chOff x="7208663" y="1687376"/>
            <a:chExt cx="2995601" cy="2995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663" y="1687376"/>
              <a:ext cx="2995601" cy="2995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023" y="2397004"/>
            <a:ext cx="2658560" cy="19696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5155" y="2397006"/>
            <a:ext cx="2607283" cy="2026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134" y="4719704"/>
            <a:ext cx="3098690" cy="13598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8647" y="4868085"/>
            <a:ext cx="2896529" cy="9699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03568" cy="402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2023-06-07T13:32:13Z</dcterms:created>
  <dcterms:modified xsi:type="dcterms:W3CDTF">2023-06-07T13:32:13Z</dcterms:modified>
</cp:coreProperties>
</file>